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8" r:id="rId6"/>
    <p:sldId id="260" r:id="rId7"/>
    <p:sldId id="261" r:id="rId8"/>
    <p:sldId id="265" r:id="rId9"/>
    <p:sldId id="266" r:id="rId10"/>
    <p:sldId id="264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99" d="100"/>
          <a:sy n="99" d="100"/>
        </p:scale>
        <p:origin x="-800" y="-208"/>
      </p:cViewPr>
      <p:guideLst>
        <p:guide orient="horz" pos="1165"/>
        <p:guide pos="5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PIFmjhK2Qao" TargetMode="External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hyperlink" Target="http://youtu.be/m_MaJDK3VN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ot_hand_Butterf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rent-Spiner-as-Data-Sins-of-the-Father-Star-Trek-The-Next-Gener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9900"/>
          </a:xfrm>
          <a:prstGeom prst="rect">
            <a:avLst/>
          </a:prstGeom>
        </p:spPr>
      </p:pic>
      <p:pic>
        <p:nvPicPr>
          <p:cNvPr id="7" name="Picture 6" descr="dataViz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8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4396" y="513107"/>
            <a:ext cx="2360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DATA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7909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ltimate swiss army knife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8629" y="385051"/>
            <a:ext cx="5452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Black"/>
                <a:cs typeface="Arial Black"/>
              </a:rPr>
              <a:t>Technology</a:t>
            </a:r>
            <a:endParaRPr lang="en-US" sz="5400" dirty="0"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8176" y="5618525"/>
            <a:ext cx="224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Black"/>
                <a:cs typeface="Arial Black"/>
              </a:rPr>
              <a:t>Tools</a:t>
            </a:r>
            <a:endParaRPr lang="en-US" sz="5400" dirty="0"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8824" y="6172523"/>
            <a:ext cx="446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</a:t>
            </a:r>
            <a:r>
              <a:rPr lang="en-US" dirty="0" err="1" smtClean="0"/>
              <a:t>uides.library.uncc.edu</a:t>
            </a:r>
            <a:r>
              <a:rPr lang="en-US" dirty="0" smtClean="0"/>
              <a:t>/dh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2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167" y="513107"/>
            <a:ext cx="8031069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1: http://</a:t>
            </a:r>
            <a:r>
              <a:rPr lang="en-US" dirty="0" err="1"/>
              <a:t>robohub.org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-content/uploads/2013/10/</a:t>
            </a:r>
          </a:p>
          <a:p>
            <a:r>
              <a:rPr lang="en-US" dirty="0" smtClean="0"/>
              <a:t>Slide 3</a:t>
            </a:r>
            <a:r>
              <a:rPr lang="en-US" dirty="0"/>
              <a:t>: http://</a:t>
            </a:r>
            <a:r>
              <a:rPr lang="en-US" dirty="0" err="1"/>
              <a:t>www.ponziclawbacks.com</a:t>
            </a:r>
            <a:r>
              <a:rPr lang="en-US" dirty="0"/>
              <a:t>/files/2013/06/Herding-</a:t>
            </a:r>
            <a:r>
              <a:rPr lang="en-US" dirty="0" err="1"/>
              <a:t>Cats.jpg</a:t>
            </a:r>
            <a:endParaRPr lang="en-US" dirty="0" smtClean="0"/>
          </a:p>
          <a:p>
            <a:r>
              <a:rPr lang="en-US" dirty="0" smtClean="0"/>
              <a:t>Slide </a:t>
            </a:r>
            <a:r>
              <a:rPr lang="en-US" dirty="0"/>
              <a:t>4: </a:t>
            </a:r>
            <a:r>
              <a:rPr lang="sv-SE" dirty="0" err="1"/>
              <a:t>https</a:t>
            </a:r>
            <a:r>
              <a:rPr lang="sv-SE" dirty="0"/>
              <a:t>://c1.staticflickr.com/9/8147/7570131560_c8202d18a6_z.jpg</a:t>
            </a:r>
            <a:endParaRPr lang="en-US" dirty="0" smtClean="0"/>
          </a:p>
          <a:p>
            <a:r>
              <a:rPr lang="en-US" dirty="0" smtClean="0"/>
              <a:t>Slide 5: </a:t>
            </a:r>
            <a:r>
              <a:rPr lang="en-US" dirty="0"/>
              <a:t>http://</a:t>
            </a:r>
            <a:r>
              <a:rPr lang="en-US" dirty="0" err="1"/>
              <a:t>pixabay.com</a:t>
            </a:r>
            <a:r>
              <a:rPr lang="en-US" dirty="0"/>
              <a:t>/en/read-magnifying-glass-bible-study-259169/</a:t>
            </a:r>
          </a:p>
          <a:p>
            <a:r>
              <a:rPr lang="en-US" dirty="0"/>
              <a:t>Slide 6: http://pixabay.com/en/honey-bee-water-buckfast-insect-292132</a:t>
            </a:r>
            <a:r>
              <a:rPr lang="en-US" dirty="0" smtClean="0"/>
              <a:t>/</a:t>
            </a:r>
          </a:p>
          <a:p>
            <a:r>
              <a:rPr lang="en-US" dirty="0" smtClean="0"/>
              <a:t>Slide 7 – Teaching: </a:t>
            </a:r>
            <a:r>
              <a:rPr lang="nl-NL" dirty="0"/>
              <a:t>http://</a:t>
            </a:r>
            <a:r>
              <a:rPr lang="nl-NL" dirty="0" err="1"/>
              <a:t>www.gazette.net</a:t>
            </a:r>
            <a:r>
              <a:rPr lang="nl-NL" dirty="0"/>
              <a:t>/storyimage/PN/20131018/NEWS/131019085/AR/0/AR-131019085.jpg</a:t>
            </a:r>
            <a:endParaRPr lang="en-US" dirty="0" smtClean="0"/>
          </a:p>
          <a:p>
            <a:r>
              <a:rPr lang="en-US" dirty="0" smtClean="0"/>
              <a:t>Slide 7 – </a:t>
            </a:r>
            <a:r>
              <a:rPr lang="en-US" dirty="0"/>
              <a:t>Collaborating: http://</a:t>
            </a:r>
            <a:r>
              <a:rPr lang="en-US" dirty="0" err="1"/>
              <a:t>www.northwestern.edu</a:t>
            </a:r>
            <a:r>
              <a:rPr lang="en-US" dirty="0"/>
              <a:t>/</a:t>
            </a:r>
            <a:r>
              <a:rPr lang="en-US" dirty="0" err="1"/>
              <a:t>studentaffairs</a:t>
            </a:r>
            <a:r>
              <a:rPr lang="en-US" dirty="0"/>
              <a:t>/assessment/media/images/</a:t>
            </a:r>
            <a:r>
              <a:rPr lang="en-US" dirty="0" err="1"/>
              <a:t>hrpicture.jpeg</a:t>
            </a:r>
            <a:endParaRPr lang="en-US" dirty="0" smtClean="0"/>
          </a:p>
          <a:p>
            <a:r>
              <a:rPr lang="en-US" dirty="0" smtClean="0"/>
              <a:t>Slide 8 – </a:t>
            </a:r>
            <a:r>
              <a:rPr lang="en-US" dirty="0"/>
              <a:t>Faculty: http://</a:t>
            </a:r>
            <a:r>
              <a:rPr lang="en-US" dirty="0" err="1"/>
              <a:t>www.mbbc.edu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</a:t>
            </a:r>
            <a:endParaRPr lang="en-US" dirty="0" smtClean="0"/>
          </a:p>
          <a:p>
            <a:r>
              <a:rPr lang="en-US" dirty="0" smtClean="0"/>
              <a:t>Slide 8 – Students</a:t>
            </a:r>
            <a:r>
              <a:rPr lang="en-US" dirty="0"/>
              <a:t>: http://</a:t>
            </a:r>
            <a:r>
              <a:rPr lang="en-US" dirty="0" err="1"/>
              <a:t>www.begincollege.com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-content/uploads/2012/07/College-Students-in-</a:t>
            </a:r>
            <a:r>
              <a:rPr lang="en-US" dirty="0" err="1"/>
              <a:t>Class.jpg</a:t>
            </a:r>
            <a:endParaRPr lang="en-US" dirty="0" smtClean="0"/>
          </a:p>
          <a:p>
            <a:r>
              <a:rPr lang="en-US" dirty="0" smtClean="0"/>
              <a:t>Slide 8 – You</a:t>
            </a:r>
            <a:r>
              <a:rPr lang="en-US" dirty="0"/>
              <a:t>: https://gigaom2.files.wordpress.com/2010/04/stock-</a:t>
            </a:r>
            <a:r>
              <a:rPr lang="en-US" dirty="0" err="1"/>
              <a:t>teacher.jpg</a:t>
            </a:r>
            <a:endParaRPr lang="en-US" dirty="0" smtClean="0"/>
          </a:p>
          <a:p>
            <a:r>
              <a:rPr lang="en-US" dirty="0" smtClean="0"/>
              <a:t>Slide 9 – Star Trek </a:t>
            </a:r>
            <a:r>
              <a:rPr lang="en-US" dirty="0"/>
              <a:t>Data: http://</a:t>
            </a:r>
            <a:r>
              <a:rPr lang="en-US" dirty="0" err="1"/>
              <a:t>scifiempire.net</a:t>
            </a:r>
            <a:r>
              <a:rPr lang="en-US" dirty="0"/>
              <a:t>/</a:t>
            </a:r>
            <a:r>
              <a:rPr lang="en-US" dirty="0" err="1"/>
              <a:t>wordpress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-content/uploads/2013/04/Brent-Spiner-as-Data-Sins-of-the-Father-Star-Trek-The-Next-Generation.png</a:t>
            </a:r>
            <a:endParaRPr lang="en-US" dirty="0" smtClean="0"/>
          </a:p>
          <a:p>
            <a:r>
              <a:rPr lang="en-US" dirty="0" smtClean="0"/>
              <a:t>Slide 9 – Data</a:t>
            </a:r>
            <a:r>
              <a:rPr lang="en-US" dirty="0"/>
              <a:t>: http://</a:t>
            </a:r>
            <a:r>
              <a:rPr lang="en-US" dirty="0" err="1"/>
              <a:t>www.chilmarkresearch.com</a:t>
            </a:r>
            <a:r>
              <a:rPr lang="en-US" dirty="0"/>
              <a:t>/2013/12/23/looking-ahead-data-visualization/</a:t>
            </a:r>
            <a:endParaRPr lang="en-US" dirty="0" smtClean="0"/>
          </a:p>
          <a:p>
            <a:r>
              <a:rPr lang="en-US" dirty="0" smtClean="0"/>
              <a:t>Slide 10</a:t>
            </a:r>
            <a:r>
              <a:rPr lang="en-US" dirty="0"/>
              <a:t>: http://www.swissarmy365.co.uk/images/products/zoom/1276726395-45412600.jpg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02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 humanities word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2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rding-C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9661"/>
            <a:ext cx="9144000" cy="47367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4646" y="5952048"/>
            <a:ext cx="1618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Herding Cats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5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6-05 at 7.5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022" y="6003356"/>
            <a:ext cx="853140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Digital Humanities for the Rest of US</a:t>
            </a:r>
            <a:endParaRPr lang="en-US" sz="32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80601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_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150" y="1077525"/>
            <a:ext cx="5324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Arial Black"/>
                <a:cs typeface="Arial Black"/>
              </a:rPr>
              <a:t>Humanities</a:t>
            </a:r>
            <a:endParaRPr lang="en-US" sz="5400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150" y="2963459"/>
            <a:ext cx="4334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0000"/>
                </a:solidFill>
                <a:latin typeface="Arial Black"/>
                <a:cs typeface="Arial Black"/>
              </a:rPr>
              <a:t>Digital</a:t>
            </a:r>
            <a:endParaRPr lang="en-US" sz="5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96106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1499 " pathEditMode="relative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ad-259169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5605" y="1141664"/>
            <a:ext cx="3916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Discovery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0250" y="5092590"/>
            <a:ext cx="37458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Research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30888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ney-292132_19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855775">
            <a:off x="4572517" y="859477"/>
            <a:ext cx="4145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Aggregate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>
          <a:xfrm rot="20756153">
            <a:off x="733825" y="2790179"/>
            <a:ext cx="3148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Create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 rot="557324">
            <a:off x="5425706" y="4387088"/>
            <a:ext cx="2719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Cu</a:t>
            </a:r>
            <a:r>
              <a:rPr lang="en-US" sz="5400" dirty="0" smtClean="0">
                <a:latin typeface="Arial Black"/>
                <a:cs typeface="Arial Black"/>
              </a:rPr>
              <a:t>rate</a:t>
            </a:r>
            <a:endParaRPr lang="en-US" sz="54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012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2000" y="775854"/>
            <a:ext cx="3193620" cy="3399336"/>
            <a:chOff x="342000" y="775854"/>
            <a:chExt cx="3193620" cy="3399336"/>
          </a:xfrm>
        </p:grpSpPr>
        <p:pic>
          <p:nvPicPr>
            <p:cNvPr id="5" name="Picture 4" descr="Faculty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04" y="775854"/>
              <a:ext cx="2830016" cy="33993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" name="TextBox 1"/>
            <p:cNvSpPr txBox="1"/>
            <p:nvPr/>
          </p:nvSpPr>
          <p:spPr>
            <a:xfrm>
              <a:off x="342000" y="3244963"/>
              <a:ext cx="26888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/>
                  <a:cs typeface="Arial Black"/>
                </a:rPr>
                <a:t>Faculty</a:t>
              </a:r>
              <a:endPara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066076" y="19240"/>
            <a:ext cx="4758083" cy="3546859"/>
            <a:chOff x="4066076" y="19240"/>
            <a:chExt cx="4758083" cy="3546859"/>
          </a:xfrm>
        </p:grpSpPr>
        <p:pic>
          <p:nvPicPr>
            <p:cNvPr id="7" name="Picture 6" descr="College-Students-in-Class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076" y="765325"/>
              <a:ext cx="4298551" cy="280077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5834959" y="19240"/>
              <a:ext cx="2989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/>
                  <a:cs typeface="Arial Black"/>
                </a:rPr>
                <a:t>Students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30895" y="3758514"/>
            <a:ext cx="5793264" cy="2945555"/>
            <a:chOff x="3030895" y="3758514"/>
            <a:chExt cx="5793264" cy="2945555"/>
          </a:xfrm>
        </p:grpSpPr>
        <p:pic>
          <p:nvPicPr>
            <p:cNvPr id="6" name="Picture 5" descr="stock-teacher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895" y="3758514"/>
              <a:ext cx="4418333" cy="294555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/>
            <p:cNvSpPr txBox="1"/>
            <p:nvPr/>
          </p:nvSpPr>
          <p:spPr>
            <a:xfrm>
              <a:off x="4540250" y="5631136"/>
              <a:ext cx="42839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/>
                  <a:cs typeface="Arial Black"/>
                </a:rPr>
                <a:t>YOU! </a:t>
              </a:r>
              <a:r>
                <a:rPr lang="en-US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/>
                  <a:cs typeface="Arial Black"/>
                </a:rPr>
                <a:t>a.k.a</a:t>
              </a:r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/>
                  <a:cs typeface="Arial Black"/>
                </a:rPr>
                <a:t> Librarians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7177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-collaboratio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r="7881"/>
          <a:stretch/>
        </p:blipFill>
        <p:spPr>
          <a:xfrm>
            <a:off x="192436" y="3604583"/>
            <a:ext cx="4374751" cy="308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pic>
        <p:nvPicPr>
          <p:cNvPr id="3" name="Picture 2" descr="teach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522" y="218070"/>
            <a:ext cx="4700146" cy="3206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endPos="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20732" y="1218630"/>
            <a:ext cx="3757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Teaching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9342" y="5763591"/>
            <a:ext cx="5404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 Black"/>
              </a:rPr>
              <a:t>Collaborating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108718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292</TotalTime>
  <Words>341</Words>
  <Application>Microsoft Macintosh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North Carolina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Humanities  for the Rest of Us</dc:title>
  <dc:creator>Judy Walker</dc:creator>
  <cp:lastModifiedBy>Judy Walker</cp:lastModifiedBy>
  <cp:revision>25</cp:revision>
  <dcterms:created xsi:type="dcterms:W3CDTF">2014-06-05T23:01:54Z</dcterms:created>
  <dcterms:modified xsi:type="dcterms:W3CDTF">2014-06-12T11:42:06Z</dcterms:modified>
</cp:coreProperties>
</file>