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2" r:id="rId1"/>
    <p:sldMasterId id="2147483673" r:id="rId2"/>
  </p:sldMasterIdLst>
  <p:notesMasterIdLst>
    <p:notesMasterId r:id="rId3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</p:sldIdLst>
  <p:sldSz cx="9144000" cy="5143500" type="screen16x9"/>
  <p:notesSz cx="6858000" cy="9144000"/>
  <p:embeddedFontLst>
    <p:embeddedFont>
      <p:font typeface="Roboto Slab" charset="0"/>
      <p:regular r:id="rId33"/>
      <p:bold r:id="rId34"/>
    </p:embeddedFont>
    <p:embeddedFont>
      <p:font typeface="Roboto" charset="0"/>
      <p:regular r:id="rId35"/>
      <p:bold r:id="rId36"/>
      <p:italic r:id="rId37"/>
      <p:bold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86" y="-101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2.fntdata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4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82" name="Shape 182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89" name="Shape 18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pPr lvl="0" rtl="0">
                <a:spcBef>
                  <a:spcPts val="0"/>
                </a:spcBef>
                <a:buClr>
                  <a:srgbClr val="000000"/>
                </a:buClr>
                <a:buFont typeface="Arial"/>
                <a:buNone/>
              </a:pPr>
              <a:t>11</a:t>
            </a:fld>
            <a:endParaRPr lang="en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Shape 2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Shape 2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Shape 2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Shape 2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Shape 2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Shape 2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Shape 2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Shape 2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Shape 2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Shape 2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Shape 2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Shape 2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Shape 29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98" name="Shape 29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pPr lvl="0" rtl="0">
                <a:spcBef>
                  <a:spcPts val="0"/>
                </a:spcBef>
                <a:buClr>
                  <a:srgbClr val="000000"/>
                </a:buClr>
                <a:buFont typeface="Arial"/>
                <a:buNone/>
              </a:pPr>
              <a:t>28</a:t>
            </a:fld>
            <a:endParaRPr lang="en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Shape 30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04" name="Shape 30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pPr lvl="0" rtl="0">
                <a:spcBef>
                  <a:spcPts val="0"/>
                </a:spcBef>
                <a:buClr>
                  <a:srgbClr val="000000"/>
                </a:buClr>
                <a:buFont typeface="Arial"/>
                <a:buNone/>
              </a:pPr>
              <a:t>29</a:t>
            </a:fld>
            <a:endParaRPr lang="e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57" name="Shape 15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63" name="Shape 16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/>
        </p:nvSpPr>
        <p:spPr>
          <a:xfrm>
            <a:off x="1524800" y="672605"/>
            <a:ext cx="1081625" cy="1124949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accent5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57" name="Shape 57"/>
          <p:cNvSpPr/>
          <p:nvPr/>
        </p:nvSpPr>
        <p:spPr>
          <a:xfrm rot="10800000">
            <a:off x="6537562" y="3342925"/>
            <a:ext cx="1081625" cy="1124950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accent5"/>
            </a:solidFill>
            <a:prstDash val="solid"/>
            <a:miter/>
            <a:headEnd type="none" w="med" len="med"/>
            <a:tailEnd type="none" w="med" len="med"/>
          </a:ln>
        </p:spPr>
      </p:sp>
      <p:cxnSp>
        <p:nvCxnSpPr>
          <p:cNvPr id="58" name="Shape 58"/>
          <p:cNvCxnSpPr/>
          <p:nvPr/>
        </p:nvCxnSpPr>
        <p:spPr>
          <a:xfrm>
            <a:off x="4359601" y="2817463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9" name="Shape 59"/>
          <p:cNvSpPr txBox="1">
            <a:spLocks noGrp="1"/>
          </p:cNvSpPr>
          <p:nvPr>
            <p:ph type="ctrTitle"/>
          </p:nvPr>
        </p:nvSpPr>
        <p:spPr>
          <a:xfrm>
            <a:off x="1680301" y="1188925"/>
            <a:ext cx="5783400" cy="14573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SzPct val="100000"/>
              <a:defRPr sz="4000"/>
            </a:lvl1pPr>
            <a:lvl2pPr lvl="1" algn="ctr" rtl="0">
              <a:spcBef>
                <a:spcPts val="0"/>
              </a:spcBef>
              <a:buSzPct val="100000"/>
              <a:defRPr sz="4000"/>
            </a:lvl2pPr>
            <a:lvl3pPr lvl="2" algn="ctr" rtl="0">
              <a:spcBef>
                <a:spcPts val="0"/>
              </a:spcBef>
              <a:buSzPct val="100000"/>
              <a:defRPr sz="4000"/>
            </a:lvl3pPr>
            <a:lvl4pPr lvl="3" algn="ctr" rtl="0">
              <a:spcBef>
                <a:spcPts val="0"/>
              </a:spcBef>
              <a:buSzPct val="100000"/>
              <a:defRPr sz="4000"/>
            </a:lvl4pPr>
            <a:lvl5pPr lvl="4" algn="ctr" rtl="0">
              <a:spcBef>
                <a:spcPts val="0"/>
              </a:spcBef>
              <a:buSzPct val="100000"/>
              <a:defRPr sz="4000"/>
            </a:lvl5pPr>
            <a:lvl6pPr lvl="5" algn="ctr" rtl="0">
              <a:spcBef>
                <a:spcPts val="0"/>
              </a:spcBef>
              <a:buSzPct val="100000"/>
              <a:defRPr sz="4000"/>
            </a:lvl6pPr>
            <a:lvl7pPr lvl="6" algn="ctr" rtl="0">
              <a:spcBef>
                <a:spcPts val="0"/>
              </a:spcBef>
              <a:buSzPct val="100000"/>
              <a:defRPr sz="4000"/>
            </a:lvl7pPr>
            <a:lvl8pPr lvl="7" algn="ctr" rtl="0">
              <a:spcBef>
                <a:spcPts val="0"/>
              </a:spcBef>
              <a:buSzPct val="100000"/>
              <a:defRPr sz="4000"/>
            </a:lvl8pPr>
            <a:lvl9pPr lvl="8" algn="ctr" rtl="0">
              <a:spcBef>
                <a:spcPts val="0"/>
              </a:spcBef>
              <a:buSzPct val="100000"/>
              <a:defRPr sz="4000"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ubTitle" idx="1"/>
          </p:nvPr>
        </p:nvSpPr>
        <p:spPr>
          <a:xfrm>
            <a:off x="1680301" y="3049450"/>
            <a:ext cx="5783400" cy="909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 rt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3" name="Shape 63"/>
          <p:cNvCxnSpPr/>
          <p:nvPr/>
        </p:nvCxnSpPr>
        <p:spPr>
          <a:xfrm>
            <a:off x="4359601" y="2817463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SzPct val="100000"/>
              <a:defRPr sz="4800"/>
            </a:lvl1pPr>
            <a:lvl2pPr lvl="1" algn="ctr" rtl="0">
              <a:spcBef>
                <a:spcPts val="0"/>
              </a:spcBef>
              <a:buSzPct val="100000"/>
              <a:defRPr sz="4800"/>
            </a:lvl2pPr>
            <a:lvl3pPr lvl="2" algn="ctr" rtl="0">
              <a:spcBef>
                <a:spcPts val="0"/>
              </a:spcBef>
              <a:buSzPct val="100000"/>
              <a:defRPr sz="4800"/>
            </a:lvl3pPr>
            <a:lvl4pPr lvl="3" algn="ctr" rtl="0">
              <a:spcBef>
                <a:spcPts val="0"/>
              </a:spcBef>
              <a:buSzPct val="100000"/>
              <a:defRPr sz="4800"/>
            </a:lvl4pPr>
            <a:lvl5pPr lvl="4" algn="ctr" rtl="0">
              <a:spcBef>
                <a:spcPts val="0"/>
              </a:spcBef>
              <a:buSzPct val="100000"/>
              <a:defRPr sz="4800"/>
            </a:lvl5pPr>
            <a:lvl6pPr lvl="5" algn="ctr" rtl="0">
              <a:spcBef>
                <a:spcPts val="0"/>
              </a:spcBef>
              <a:buSzPct val="100000"/>
              <a:defRPr sz="4800"/>
            </a:lvl6pPr>
            <a:lvl7pPr lvl="6" algn="ctr" rtl="0">
              <a:spcBef>
                <a:spcPts val="0"/>
              </a:spcBef>
              <a:buSzPct val="100000"/>
              <a:defRPr sz="4800"/>
            </a:lvl7pPr>
            <a:lvl8pPr lvl="7" algn="ctr" rtl="0">
              <a:spcBef>
                <a:spcPts val="0"/>
              </a:spcBef>
              <a:buSzPct val="100000"/>
              <a:defRPr sz="4800"/>
            </a:lvl8pPr>
            <a:lvl9pPr lvl="8" algn="ctr" rtl="0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 rt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7" name="Shape 67"/>
          <p:cNvCxnSpPr/>
          <p:nvPr/>
        </p:nvCxnSpPr>
        <p:spPr>
          <a:xfrm>
            <a:off x="492562" y="1260283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 rt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2" name="Shape 72"/>
          <p:cNvCxnSpPr/>
          <p:nvPr/>
        </p:nvCxnSpPr>
        <p:spPr>
          <a:xfrm>
            <a:off x="492562" y="1260283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2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 rt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 rt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1" name="Shape 81"/>
          <p:cNvCxnSpPr/>
          <p:nvPr/>
        </p:nvCxnSpPr>
        <p:spPr>
          <a:xfrm>
            <a:off x="489218" y="1412276"/>
            <a:ext cx="3315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buSzPct val="100000"/>
              <a:defRPr sz="2400"/>
            </a:lvl1pPr>
            <a:lvl2pPr lvl="1" rtl="0">
              <a:spcBef>
                <a:spcPts val="0"/>
              </a:spcBef>
              <a:buSzPct val="100000"/>
              <a:defRPr sz="2400"/>
            </a:lvl2pPr>
            <a:lvl3pPr lvl="2" rtl="0">
              <a:spcBef>
                <a:spcPts val="0"/>
              </a:spcBef>
              <a:buSzPct val="100000"/>
              <a:defRPr sz="2400"/>
            </a:lvl3pPr>
            <a:lvl4pPr lvl="3" rtl="0">
              <a:spcBef>
                <a:spcPts val="0"/>
              </a:spcBef>
              <a:buSzPct val="100000"/>
              <a:defRPr sz="2400"/>
            </a:lvl4pPr>
            <a:lvl5pPr lvl="4" rtl="0">
              <a:spcBef>
                <a:spcPts val="0"/>
              </a:spcBef>
              <a:buSzPct val="100000"/>
              <a:defRPr sz="2400"/>
            </a:lvl5pPr>
            <a:lvl6pPr lvl="5" rtl="0">
              <a:spcBef>
                <a:spcPts val="0"/>
              </a:spcBef>
              <a:buSzPct val="100000"/>
              <a:defRPr sz="2400"/>
            </a:lvl6pPr>
            <a:lvl7pPr lvl="6" rtl="0">
              <a:spcBef>
                <a:spcPts val="0"/>
              </a:spcBef>
              <a:buSzPct val="100000"/>
              <a:defRPr sz="2400"/>
            </a:lvl7pPr>
            <a:lvl8pPr lvl="7" rtl="0">
              <a:spcBef>
                <a:spcPts val="0"/>
              </a:spcBef>
              <a:buSzPct val="100000"/>
              <a:defRPr sz="2400"/>
            </a:lvl8pPr>
            <a:lvl9pPr lvl="8" rtl="0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2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 rt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buSzPct val="100000"/>
              <a:defRPr sz="4800"/>
            </a:lvl1pPr>
            <a:lvl2pPr lvl="1" rtl="0">
              <a:spcBef>
                <a:spcPts val="0"/>
              </a:spcBef>
              <a:buSzPct val="100000"/>
              <a:defRPr sz="4800"/>
            </a:lvl2pPr>
            <a:lvl3pPr lvl="2" rtl="0">
              <a:spcBef>
                <a:spcPts val="0"/>
              </a:spcBef>
              <a:buSzPct val="100000"/>
              <a:defRPr sz="4800"/>
            </a:lvl3pPr>
            <a:lvl4pPr lvl="3" rtl="0">
              <a:spcBef>
                <a:spcPts val="0"/>
              </a:spcBef>
              <a:buSzPct val="100000"/>
              <a:defRPr sz="4800"/>
            </a:lvl4pPr>
            <a:lvl5pPr lvl="4" rtl="0">
              <a:spcBef>
                <a:spcPts val="0"/>
              </a:spcBef>
              <a:buSzPct val="100000"/>
              <a:defRPr sz="4800"/>
            </a:lvl5pPr>
            <a:lvl6pPr lvl="5" rtl="0">
              <a:spcBef>
                <a:spcPts val="0"/>
              </a:spcBef>
              <a:buSzPct val="100000"/>
              <a:defRPr sz="4800"/>
            </a:lvl6pPr>
            <a:lvl7pPr lvl="6" rtl="0">
              <a:spcBef>
                <a:spcPts val="0"/>
              </a:spcBef>
              <a:buSzPct val="100000"/>
              <a:defRPr sz="4800"/>
            </a:lvl7pPr>
            <a:lvl8pPr lvl="7" rtl="0">
              <a:spcBef>
                <a:spcPts val="0"/>
              </a:spcBef>
              <a:buSzPct val="100000"/>
              <a:defRPr sz="4800"/>
            </a:lvl8pPr>
            <a:lvl9pPr lvl="8" rtl="0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 rt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90" name="Shape 90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SzPct val="100000"/>
              <a:defRPr sz="3800"/>
            </a:lvl1pPr>
            <a:lvl2pPr lvl="1" algn="ctr" rtl="0">
              <a:spcBef>
                <a:spcPts val="0"/>
              </a:spcBef>
              <a:buSzPct val="100000"/>
              <a:defRPr sz="3800"/>
            </a:lvl2pPr>
            <a:lvl3pPr lvl="2" algn="ctr" rtl="0">
              <a:spcBef>
                <a:spcPts val="0"/>
              </a:spcBef>
              <a:buSzPct val="100000"/>
              <a:defRPr sz="3800"/>
            </a:lvl3pPr>
            <a:lvl4pPr lvl="3" algn="ctr" rtl="0">
              <a:spcBef>
                <a:spcPts val="0"/>
              </a:spcBef>
              <a:buSzPct val="100000"/>
              <a:defRPr sz="3800"/>
            </a:lvl4pPr>
            <a:lvl5pPr lvl="4" algn="ctr" rtl="0">
              <a:spcBef>
                <a:spcPts val="0"/>
              </a:spcBef>
              <a:buSzPct val="100000"/>
              <a:defRPr sz="3800"/>
            </a:lvl5pPr>
            <a:lvl6pPr lvl="5" algn="ctr" rtl="0">
              <a:spcBef>
                <a:spcPts val="0"/>
              </a:spcBef>
              <a:buSzPct val="100000"/>
              <a:defRPr sz="3800"/>
            </a:lvl6pPr>
            <a:lvl7pPr lvl="6" algn="ctr" rtl="0">
              <a:spcBef>
                <a:spcPts val="0"/>
              </a:spcBef>
              <a:buSzPct val="100000"/>
              <a:defRPr sz="3800"/>
            </a:lvl7pPr>
            <a:lvl8pPr lvl="7" algn="ctr" rtl="0">
              <a:spcBef>
                <a:spcPts val="0"/>
              </a:spcBef>
              <a:buSzPct val="100000"/>
              <a:defRPr sz="3800"/>
            </a:lvl8pPr>
            <a:lvl9pPr lvl="8" algn="ctr" rtl="0">
              <a:spcBef>
                <a:spcPts val="0"/>
              </a:spcBef>
              <a:buSzPct val="100000"/>
              <a:defRPr sz="3800"/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subTitle" idx="1"/>
          </p:nvPr>
        </p:nvSpPr>
        <p:spPr>
          <a:xfrm>
            <a:off x="265500" y="2769000"/>
            <a:ext cx="4045200" cy="1345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 rt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 rt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defRPr/>
            </a:lvl1pPr>
            <a:lvl2pPr lvl="1" algn="ctr" rtl="0">
              <a:spcBef>
                <a:spcPts val="0"/>
              </a:spcBef>
              <a:defRPr/>
            </a:lvl2pPr>
            <a:lvl3pPr lvl="2" algn="ctr" rtl="0">
              <a:spcBef>
                <a:spcPts val="0"/>
              </a:spcBef>
              <a:defRPr/>
            </a:lvl3pPr>
            <a:lvl4pPr lvl="3" algn="ctr" rtl="0">
              <a:spcBef>
                <a:spcPts val="0"/>
              </a:spcBef>
              <a:defRPr/>
            </a:lvl4pPr>
            <a:lvl5pPr lvl="4" algn="ctr" rtl="0">
              <a:spcBef>
                <a:spcPts val="0"/>
              </a:spcBef>
              <a:defRPr/>
            </a:lvl5pPr>
            <a:lvl6pPr lvl="5" algn="ctr" rtl="0">
              <a:spcBef>
                <a:spcPts val="0"/>
              </a:spcBef>
              <a:defRPr/>
            </a:lvl6pPr>
            <a:lvl7pPr lvl="6" algn="ctr" rtl="0">
              <a:spcBef>
                <a:spcPts val="0"/>
              </a:spcBef>
              <a:defRPr/>
            </a:lvl7pPr>
            <a:lvl8pPr lvl="7" algn="ctr" rtl="0">
              <a:spcBef>
                <a:spcPts val="0"/>
              </a:spcBef>
              <a:defRPr/>
            </a:lvl8pPr>
            <a:lvl9pPr lvl="8" algn="ctr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 rt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 rt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with Picture">
    <p:bg>
      <p:bgPr>
        <a:solidFill>
          <a:srgbClr val="000000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Shape 106"/>
          <p:cNvGrpSpPr/>
          <p:nvPr/>
        </p:nvGrpSpPr>
        <p:grpSpPr>
          <a:xfrm rot="10800000">
            <a:off x="418" y="4234132"/>
            <a:ext cx="9143611" cy="47343"/>
            <a:chOff x="507491" y="1501519"/>
            <a:chExt cx="8129100" cy="63125"/>
          </a:xfrm>
        </p:grpSpPr>
        <p:cxnSp>
          <p:nvCxnSpPr>
            <p:cNvPr id="107" name="Shape 107"/>
            <p:cNvCxnSpPr/>
            <p:nvPr/>
          </p:nvCxnSpPr>
          <p:spPr>
            <a:xfrm>
              <a:off x="507491" y="1564644"/>
              <a:ext cx="8129100" cy="0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108" name="Shape 108"/>
            <p:cNvCxnSpPr/>
            <p:nvPr/>
          </p:nvCxnSpPr>
          <p:spPr>
            <a:xfrm>
              <a:off x="507491" y="1501519"/>
              <a:ext cx="8129100" cy="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</p:grpSp>
      <p:grpSp>
        <p:nvGrpSpPr>
          <p:cNvPr id="109" name="Shape 109"/>
          <p:cNvGrpSpPr/>
          <p:nvPr/>
        </p:nvGrpSpPr>
        <p:grpSpPr>
          <a:xfrm>
            <a:off x="-30" y="857250"/>
            <a:ext cx="9143611" cy="47343"/>
            <a:chOff x="507491" y="1501519"/>
            <a:chExt cx="8129100" cy="63125"/>
          </a:xfrm>
        </p:grpSpPr>
        <p:cxnSp>
          <p:nvCxnSpPr>
            <p:cNvPr id="110" name="Shape 110"/>
            <p:cNvCxnSpPr/>
            <p:nvPr/>
          </p:nvCxnSpPr>
          <p:spPr>
            <a:xfrm>
              <a:off x="507491" y="1564644"/>
              <a:ext cx="8129100" cy="0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111" name="Shape 111"/>
            <p:cNvCxnSpPr/>
            <p:nvPr/>
          </p:nvCxnSpPr>
          <p:spPr>
            <a:xfrm>
              <a:off x="507491" y="1501519"/>
              <a:ext cx="8129100" cy="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</p:grpSp>
      <p:sp>
        <p:nvSpPr>
          <p:cNvPr id="112" name="Shape 112"/>
          <p:cNvSpPr/>
          <p:nvPr/>
        </p:nvSpPr>
        <p:spPr>
          <a:xfrm>
            <a:off x="0" y="4333592"/>
            <a:ext cx="9144000" cy="81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Shape 113"/>
          <p:cNvSpPr/>
          <p:nvPr/>
        </p:nvSpPr>
        <p:spPr>
          <a:xfrm>
            <a:off x="0" y="0"/>
            <a:ext cx="9144000" cy="81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Shape 114"/>
          <p:cNvSpPr txBox="1">
            <a:spLocks noGrp="1"/>
          </p:cNvSpPr>
          <p:nvPr>
            <p:ph type="ctrTitle"/>
          </p:nvPr>
        </p:nvSpPr>
        <p:spPr>
          <a:xfrm>
            <a:off x="828675" y="1719070"/>
            <a:ext cx="4300500" cy="1664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None/>
              <a:defRPr sz="1400"/>
            </a:lvl2pPr>
            <a:lvl3pPr lvl="2" indent="0" rtl="0">
              <a:spcBef>
                <a:spcPts val="0"/>
              </a:spcBef>
              <a:buNone/>
              <a:defRPr sz="1400"/>
            </a:lvl3pPr>
            <a:lvl4pPr lvl="3" indent="0" rtl="0">
              <a:spcBef>
                <a:spcPts val="0"/>
              </a:spcBef>
              <a:buNone/>
              <a:defRPr sz="1400"/>
            </a:lvl4pPr>
            <a:lvl5pPr lvl="4" indent="0" rtl="0">
              <a:spcBef>
                <a:spcPts val="0"/>
              </a:spcBef>
              <a:buNone/>
              <a:defRPr sz="1400"/>
            </a:lvl5pPr>
            <a:lvl6pPr lvl="5" indent="0" rtl="0">
              <a:spcBef>
                <a:spcPts val="0"/>
              </a:spcBef>
              <a:buNone/>
              <a:defRPr sz="1400"/>
            </a:lvl6pPr>
            <a:lvl7pPr lvl="6" indent="0" rtl="0">
              <a:spcBef>
                <a:spcPts val="0"/>
              </a:spcBef>
              <a:buNone/>
              <a:defRPr sz="1400"/>
            </a:lvl7pPr>
            <a:lvl8pPr lvl="7" indent="0" rtl="0">
              <a:spcBef>
                <a:spcPts val="0"/>
              </a:spcBef>
              <a:buNone/>
              <a:defRPr sz="1400"/>
            </a:lvl8pPr>
            <a:lvl9pPr lvl="8" indent="0" rtl="0">
              <a:spcBef>
                <a:spcPts val="0"/>
              </a:spcBef>
              <a:buNone/>
              <a:defRPr sz="1400"/>
            </a:lvl9pPr>
          </a:lstStyle>
          <a:p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subTitle" idx="1"/>
          </p:nvPr>
        </p:nvSpPr>
        <p:spPr>
          <a:xfrm>
            <a:off x="828675" y="3383837"/>
            <a:ext cx="4300500" cy="716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2900" marR="0" lvl="1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Noto Sans Symbols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85800" marR="0" lvl="2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28700" marR="0" lvl="3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371600" marR="0" lvl="4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14500" marR="0" lvl="5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057400" marR="0" lvl="6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400300" marR="0" lvl="7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743200" marR="0" lvl="8" indent="0" algn="ctr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16" name="Shape 1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94409" y="0"/>
            <a:ext cx="1310699" cy="1719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Shape 117"/>
          <p:cNvSpPr>
            <a:spLocks noGrp="1"/>
          </p:cNvSpPr>
          <p:nvPr>
            <p:ph type="pic" idx="2"/>
          </p:nvPr>
        </p:nvSpPr>
        <p:spPr>
          <a:xfrm>
            <a:off x="5235797" y="982991"/>
            <a:ext cx="3908400" cy="3156600"/>
          </a:xfrm>
          <a:prstGeom prst="rect">
            <a:avLst/>
          </a:prstGeom>
          <a:solidFill>
            <a:srgbClr val="DED9D6"/>
          </a:solidFill>
          <a:ln>
            <a:noFill/>
          </a:ln>
        </p:spPr>
        <p:txBody>
          <a:bodyPr lIns="68575" tIns="68575" rIns="68575" bIns="68575" anchor="t" anchorCtr="0"/>
          <a:lstStyle>
            <a:lvl1pPr marL="0" marR="0" lvl="0" indent="0" algn="ctr" rtl="0">
              <a:lnSpc>
                <a:spcPct val="90000"/>
              </a:lnSpc>
              <a:spcBef>
                <a:spcPts val="1400"/>
              </a:spcBef>
              <a:buClr>
                <a:schemeClr val="dk1"/>
              </a:buClr>
              <a:buSzPct val="73333"/>
              <a:buFont typeface="Noto Sans Symbols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20700" marR="0" lvl="1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63600" marR="0" lvl="2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065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49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892300" marR="0" lvl="5" indent="-1143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235200" marR="0" lvl="6" indent="-1143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578100" marR="0" lvl="7" indent="-1143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21000" marR="0" lvl="8" indent="-1143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8" name="Shape 118"/>
          <p:cNvSpPr/>
          <p:nvPr/>
        </p:nvSpPr>
        <p:spPr>
          <a:xfrm>
            <a:off x="9258300" y="0"/>
            <a:ext cx="971700" cy="51435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900" b="1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NOTE: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900" i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To change the  image on this slide, select the picture and delete it. Then click the Pictures icon in the placeholder to insert your own image.</a:t>
            </a:r>
          </a:p>
        </p:txBody>
      </p:sp>
      <p:pic>
        <p:nvPicPr>
          <p:cNvPr id="119" name="Shape 1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" y="-575362"/>
            <a:ext cx="9144000" cy="57188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828675" y="57150"/>
            <a:ext cx="7485600" cy="822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None/>
              <a:defRPr sz="1400"/>
            </a:lvl2pPr>
            <a:lvl3pPr lvl="2" indent="0" rtl="0">
              <a:spcBef>
                <a:spcPts val="0"/>
              </a:spcBef>
              <a:buNone/>
              <a:defRPr sz="1400"/>
            </a:lvl3pPr>
            <a:lvl4pPr lvl="3" indent="0" rtl="0">
              <a:spcBef>
                <a:spcPts val="0"/>
              </a:spcBef>
              <a:buNone/>
              <a:defRPr sz="1400"/>
            </a:lvl4pPr>
            <a:lvl5pPr lvl="4" indent="0" rtl="0">
              <a:spcBef>
                <a:spcPts val="0"/>
              </a:spcBef>
              <a:buNone/>
              <a:defRPr sz="1400"/>
            </a:lvl5pPr>
            <a:lvl6pPr lvl="5" indent="0" rtl="0">
              <a:spcBef>
                <a:spcPts val="0"/>
              </a:spcBef>
              <a:buNone/>
              <a:defRPr sz="1400"/>
            </a:lvl6pPr>
            <a:lvl7pPr lvl="6" indent="0" rtl="0">
              <a:spcBef>
                <a:spcPts val="0"/>
              </a:spcBef>
              <a:buNone/>
              <a:defRPr sz="1400"/>
            </a:lvl7pPr>
            <a:lvl8pPr lvl="7" indent="0" rtl="0">
              <a:spcBef>
                <a:spcPts val="0"/>
              </a:spcBef>
              <a:buNone/>
              <a:defRPr sz="1400"/>
            </a:lvl8pPr>
            <a:lvl9pPr lvl="8" indent="0" rtl="0">
              <a:spcBef>
                <a:spcPts val="0"/>
              </a:spcBef>
              <a:buNone/>
              <a:defRPr sz="1400"/>
            </a:lvl9pPr>
          </a:lstStyle>
          <a:p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828675" y="1200150"/>
            <a:ext cx="7486500" cy="3429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77800" marR="0" lvl="0" indent="-76200" algn="l" rtl="0">
              <a:lnSpc>
                <a:spcPct val="90000"/>
              </a:lnSpc>
              <a:spcBef>
                <a:spcPts val="1400"/>
              </a:spcBef>
              <a:buClr>
                <a:schemeClr val="dk1"/>
              </a:buClr>
              <a:buSzPct val="100000"/>
              <a:buFont typeface="Noto Sans Symbols"/>
              <a:buChar char="▪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20700" marR="0" lvl="1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Noto Sans Symbols"/>
              <a:buChar char="▪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63600" marR="0" lvl="2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065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549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892300" marR="0" lvl="5" indent="-1143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235200" marR="0" lvl="6" indent="-1143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578100" marR="0" lvl="7" indent="-1143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921000" marR="0" lvl="8" indent="-114300" algn="l" rtl="0">
              <a:lnSpc>
                <a:spcPct val="9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Noto Sans Symbols"/>
              <a:buChar char="▪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dt" idx="10"/>
          </p:nvPr>
        </p:nvSpPr>
        <p:spPr>
          <a:xfrm>
            <a:off x="828674" y="4767263"/>
            <a:ext cx="1372200" cy="2739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buSzPct val="122222"/>
              <a:buNone/>
              <a:defRPr sz="900">
                <a:solidFill>
                  <a:srgbClr val="9B8F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2900" marR="0" lvl="1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85800" marR="0" lvl="2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28700" marR="0" lvl="3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371600" marR="0" lvl="4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14500" marR="0" lvl="5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057400" marR="0" lvl="6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400300" marR="0" lvl="7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743200" marR="0" lvl="8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ftr" idx="11"/>
          </p:nvPr>
        </p:nvSpPr>
        <p:spPr>
          <a:xfrm>
            <a:off x="2200844" y="4767262"/>
            <a:ext cx="4742400" cy="2739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ctr" anchorCtr="0"/>
          <a:lstStyle>
            <a:lvl1pPr marL="0" marR="0" lvl="0" indent="0" algn="ctr" rtl="0">
              <a:spcBef>
                <a:spcPts val="0"/>
              </a:spcBef>
              <a:buSzPct val="122222"/>
              <a:buNone/>
              <a:defRPr sz="900">
                <a:solidFill>
                  <a:srgbClr val="9B8F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42900" marR="0" lvl="1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85800" marR="0" lvl="2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28700" marR="0" lvl="3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371600" marR="0" lvl="4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14500" marR="0" lvl="5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057400" marR="0" lvl="6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400300" marR="0" lvl="7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743200" marR="0" lvl="8" indent="0" algn="l" rtl="0">
              <a:spcBef>
                <a:spcPts val="0"/>
              </a:spcBef>
              <a:buSzPct val="78571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sldNum" idx="12"/>
          </p:nvPr>
        </p:nvSpPr>
        <p:spPr>
          <a:xfrm>
            <a:off x="6942586" y="4767263"/>
            <a:ext cx="1371600" cy="273900"/>
          </a:xfrm>
          <a:prstGeom prst="rect">
            <a:avLst/>
          </a:prstGeom>
          <a:noFill/>
          <a:ln>
            <a:noFill/>
          </a:ln>
        </p:spPr>
        <p:txBody>
          <a:bodyPr lIns="0" tIns="34275" rIns="0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900">
                <a:solidFill>
                  <a:srgbClr val="9B8F88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en" sz="900">
              <a:solidFill>
                <a:srgbClr val="9B8F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pPr lvl="0" algn="r">
                <a:spcBef>
                  <a:spcPts val="0"/>
                </a:spcBef>
                <a:buNone/>
              </a:p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Roboto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Roboto"/>
              <a:defRPr sz="1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Roboto"/>
              <a:defRPr sz="1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Roboto"/>
              <a:defRPr sz="1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Roboto"/>
              <a:defRPr sz="1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Roboto"/>
              <a:defRPr sz="1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Roboto"/>
              <a:defRPr sz="1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Roboto"/>
              <a:defRPr sz="1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Roboto"/>
              <a:defRPr sz="1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pPr lvl="0" algn="r" rtl="0">
                <a:spcBef>
                  <a:spcPts val="0"/>
                </a:spcBef>
                <a:buNone/>
              </a:pPr>
              <a:t>‹#›</a:t>
            </a:fld>
            <a:endParaRPr lang="en"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54" name="Shape 54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7768707" y="4698150"/>
            <a:ext cx="1241418" cy="336131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7.png"/><Relationship Id="rId5" Type="http://schemas.openxmlformats.org/officeDocument/2006/relationships/image" Target="../media/image9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4.xml"/><Relationship Id="rId4" Type="http://schemas.openxmlformats.org/officeDocument/2006/relationships/hyperlink" Target="mailto:pdennis@gardner-webb.edu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ctrTitle"/>
          </p:nvPr>
        </p:nvSpPr>
        <p:spPr>
          <a:xfrm>
            <a:off x="436624" y="946900"/>
            <a:ext cx="4858500" cy="2096400"/>
          </a:xfrm>
          <a:prstGeom prst="rect">
            <a:avLst/>
          </a:prstGeom>
          <a:noFill/>
          <a:ln>
            <a:noFill/>
          </a:ln>
        </p:spPr>
        <p:txBody>
          <a:bodyPr lIns="0" tIns="34275" rIns="0" bIns="342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"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3000" b="0" i="0" u="none" strike="noStrike" cap="none">
                <a:solidFill>
                  <a:srgbClr val="F3F3F3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r>
              <a:rPr lang="en" sz="2400">
                <a:solidFill>
                  <a:srgbClr val="F3F3F3"/>
                </a:solidFill>
              </a:rPr>
              <a:t>Information Creation as a Process: Putting Together the Pieces 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2400">
                <a:solidFill>
                  <a:srgbClr val="F3F3F3"/>
                </a:solidFill>
              </a:rPr>
              <a:t>through Disparate Resources</a:t>
            </a:r>
            <a:r>
              <a:rPr lang="en" sz="3000" b="0" i="0" u="none" strike="noStrike" cap="none">
                <a:solidFill>
                  <a:srgbClr val="F3F3F3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</a:p>
        </p:txBody>
      </p:sp>
      <p:sp>
        <p:nvSpPr>
          <p:cNvPr id="131" name="Shape 131"/>
          <p:cNvSpPr txBox="1">
            <a:spLocks noGrp="1"/>
          </p:cNvSpPr>
          <p:nvPr>
            <p:ph type="subTitle" idx="1"/>
          </p:nvPr>
        </p:nvSpPr>
        <p:spPr>
          <a:xfrm>
            <a:off x="663250" y="3383812"/>
            <a:ext cx="4300500" cy="716700"/>
          </a:xfrm>
          <a:prstGeom prst="rect">
            <a:avLst/>
          </a:prstGeom>
          <a:noFill/>
          <a:ln>
            <a:noFill/>
          </a:ln>
        </p:spPr>
        <p:txBody>
          <a:bodyPr lIns="0" tIns="34275" rIns="0" bIns="3427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Noto Sans Symbols"/>
              <a:buNone/>
            </a:pPr>
            <a:r>
              <a:rPr lang="en">
                <a:solidFill>
                  <a:schemeClr val="lt1"/>
                </a:solidFill>
              </a:rPr>
              <a:t>Metrolina Library Association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Noto Sans Symbols"/>
              <a:buNone/>
            </a:pPr>
            <a:r>
              <a:rPr lang="en">
                <a:solidFill>
                  <a:schemeClr val="lt1"/>
                </a:solidFill>
              </a:rPr>
              <a:t>Charlotte, NC</a:t>
            </a:r>
            <a:r>
              <a:rPr lang="en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– </a:t>
            </a:r>
            <a:r>
              <a:rPr lang="en">
                <a:solidFill>
                  <a:schemeClr val="lt1"/>
                </a:solidFill>
              </a:rPr>
              <a:t>June 9, 2016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Noto Sans Symbols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2" name="Shape 132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8676" r="8685"/>
          <a:stretch/>
        </p:blipFill>
        <p:spPr>
          <a:xfrm>
            <a:off x="5563127" y="903431"/>
            <a:ext cx="3139500" cy="2480400"/>
          </a:xfrm>
          <a:prstGeom prst="rect">
            <a:avLst/>
          </a:prstGeom>
          <a:solidFill>
            <a:srgbClr val="DED9D6"/>
          </a:solidFill>
          <a:ln>
            <a:noFill/>
          </a:ln>
        </p:spPr>
      </p:pic>
      <p:sp>
        <p:nvSpPr>
          <p:cNvPr id="133" name="Shape 133"/>
          <p:cNvSpPr txBox="1"/>
          <p:nvPr/>
        </p:nvSpPr>
        <p:spPr>
          <a:xfrm>
            <a:off x="1179393" y="4162537"/>
            <a:ext cx="3268200" cy="647100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" sz="1200">
                <a:solidFill>
                  <a:srgbClr val="DED9D6"/>
                </a:solidFill>
              </a:rPr>
              <a:t>Dr. </a:t>
            </a:r>
            <a:r>
              <a:rPr lang="en" sz="1200">
                <a:solidFill>
                  <a:srgbClr val="DED9D6"/>
                </a:solidFill>
                <a:latin typeface="Arial"/>
                <a:ea typeface="Arial"/>
                <a:cs typeface="Arial"/>
                <a:sym typeface="Arial"/>
              </a:rPr>
              <a:t>Pam Dennis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" sz="1200">
                <a:solidFill>
                  <a:srgbClr val="DED9D6"/>
                </a:solidFill>
                <a:latin typeface="Arial"/>
                <a:ea typeface="Arial"/>
                <a:cs typeface="Arial"/>
                <a:sym typeface="Arial"/>
              </a:rPr>
              <a:t>Gardner-Webb University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" sz="1200">
                <a:solidFill>
                  <a:srgbClr val="DED9D6"/>
                </a:solidFill>
              </a:rPr>
              <a:t>Boiling Springs, NC</a:t>
            </a: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Shape 18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4037" y="318187"/>
            <a:ext cx="8616000" cy="4118100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Shape 185"/>
          <p:cNvSpPr/>
          <p:nvPr/>
        </p:nvSpPr>
        <p:spPr>
          <a:xfrm>
            <a:off x="6618757" y="622605"/>
            <a:ext cx="934500" cy="608699"/>
          </a:xfrm>
          <a:prstGeom prst="ellipse">
            <a:avLst/>
          </a:prstGeom>
          <a:noFill/>
          <a:ln w="48000" cap="flat" cmpd="thickThin">
            <a:solidFill>
              <a:srgbClr val="3B343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Shape 1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1931" y="281625"/>
            <a:ext cx="6606750" cy="44776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Shape 1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15549" y="363676"/>
            <a:ext cx="3882975" cy="3078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Shape 19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0674" y="782600"/>
            <a:ext cx="2654125" cy="2799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Shape 19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94150" y="1782750"/>
            <a:ext cx="3515700" cy="267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Shape 19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408525" y="2291502"/>
            <a:ext cx="3242700" cy="2354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Shape 20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322937" y="2206273"/>
            <a:ext cx="2401829" cy="2679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Shape 2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774" y="332750"/>
            <a:ext cx="5702223" cy="427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Shape 20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18001" y="679175"/>
            <a:ext cx="4819725" cy="3889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Shape 2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1800" y="899474"/>
            <a:ext cx="5358100" cy="4051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Shape 2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03075" y="87350"/>
            <a:ext cx="4871323" cy="4331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/>
          <p:nvPr/>
        </p:nvSpPr>
        <p:spPr>
          <a:xfrm>
            <a:off x="1274950" y="1397225"/>
            <a:ext cx="7047300" cy="180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  <a:p>
            <a:pPr lvl="0" algn="ctr">
              <a:spcBef>
                <a:spcPts val="0"/>
              </a:spcBef>
              <a:buNone/>
            </a:pPr>
            <a:r>
              <a:rPr lang="en" sz="6000">
                <a:solidFill>
                  <a:srgbClr val="F3F3F3"/>
                </a:solidFill>
              </a:rPr>
              <a:t>Newspapers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Shape 2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55849" y="568400"/>
            <a:ext cx="3721275" cy="3391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Shape 2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6000" y="733525"/>
            <a:ext cx="4875301" cy="2889650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Shape 224"/>
          <p:cNvSpPr txBox="1">
            <a:spLocks noGrp="1"/>
          </p:cNvSpPr>
          <p:nvPr>
            <p:ph type="body" idx="1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i="1"/>
              <a:t>The Charlotte Observer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/>
          <p:nvPr/>
        </p:nvSpPr>
        <p:spPr>
          <a:xfrm>
            <a:off x="1737775" y="1432150"/>
            <a:ext cx="6208800" cy="1641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F3F3F3"/>
              </a:solidFill>
            </a:endParaRPr>
          </a:p>
        </p:txBody>
      </p:sp>
      <p:pic>
        <p:nvPicPr>
          <p:cNvPr id="230" name="Shape 2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3250" y="419150"/>
            <a:ext cx="5944824" cy="3195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Shape 2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51575" y="1432146"/>
            <a:ext cx="5361525" cy="2977874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Shape 232"/>
          <p:cNvSpPr txBox="1">
            <a:spLocks noGrp="1"/>
          </p:cNvSpPr>
          <p:nvPr>
            <p:ph type="body" idx="1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Newspaper Source Plus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 txBox="1"/>
          <p:nvPr/>
        </p:nvSpPr>
        <p:spPr>
          <a:xfrm>
            <a:off x="1798925" y="1397225"/>
            <a:ext cx="5117400" cy="1493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>
              <a:solidFill>
                <a:srgbClr val="F3F3F3"/>
              </a:solidFill>
            </a:endParaRPr>
          </a:p>
        </p:txBody>
      </p:sp>
      <p:pic>
        <p:nvPicPr>
          <p:cNvPr id="238" name="Shape 2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3525" y="462825"/>
            <a:ext cx="8842148" cy="4023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Shape 2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98498" y="244500"/>
            <a:ext cx="3107899" cy="430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Shape 2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8462" y="1134950"/>
            <a:ext cx="3895725" cy="1257300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Shape 245"/>
          <p:cNvSpPr txBox="1"/>
          <p:nvPr/>
        </p:nvSpPr>
        <p:spPr>
          <a:xfrm>
            <a:off x="759725" y="358025"/>
            <a:ext cx="3606600" cy="593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i="1">
                <a:solidFill>
                  <a:srgbClr val="F3F3F3"/>
                </a:solidFill>
              </a:rPr>
              <a:t>The Daily Independent </a:t>
            </a:r>
            <a:r>
              <a:rPr lang="en">
                <a:solidFill>
                  <a:srgbClr val="F3F3F3"/>
                </a:solidFill>
              </a:rPr>
              <a:t>(Murphysboro, IL) - 13 February 1925</a:t>
            </a:r>
          </a:p>
        </p:txBody>
      </p:sp>
      <p:sp>
        <p:nvSpPr>
          <p:cNvPr id="246" name="Shape 246"/>
          <p:cNvSpPr txBox="1"/>
          <p:nvPr/>
        </p:nvSpPr>
        <p:spPr>
          <a:xfrm>
            <a:off x="1135250" y="4095600"/>
            <a:ext cx="4322700" cy="593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i="1">
                <a:solidFill>
                  <a:srgbClr val="F3F3F3"/>
                </a:solidFill>
              </a:rPr>
              <a:t>The Daily Independent</a:t>
            </a:r>
            <a:r>
              <a:rPr lang="en">
                <a:solidFill>
                  <a:srgbClr val="F3F3F3"/>
                </a:solidFill>
              </a:rPr>
              <a:t> (Murphysboro, IL) - </a:t>
            </a:r>
          </a:p>
          <a:p>
            <a:pPr lvl="0" algn="ctr">
              <a:spcBef>
                <a:spcPts val="0"/>
              </a:spcBef>
              <a:buNone/>
            </a:pPr>
            <a:r>
              <a:rPr lang="en">
                <a:solidFill>
                  <a:srgbClr val="F3F3F3"/>
                </a:solidFill>
              </a:rPr>
              <a:t>20 September 1923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Shape 1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4425" y="790575"/>
            <a:ext cx="6915150" cy="3562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Shape 2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59725" y="178225"/>
            <a:ext cx="5650599" cy="4787050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Shape 252"/>
          <p:cNvSpPr txBox="1"/>
          <p:nvPr/>
        </p:nvSpPr>
        <p:spPr>
          <a:xfrm>
            <a:off x="157175" y="1467075"/>
            <a:ext cx="2742000" cy="1440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>
                <a:solidFill>
                  <a:srgbClr val="FFFFFF"/>
                </a:solidFill>
              </a:rPr>
              <a:t>Newspapers.com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 txBox="1"/>
          <p:nvPr/>
        </p:nvSpPr>
        <p:spPr>
          <a:xfrm>
            <a:off x="1763975" y="1694125"/>
            <a:ext cx="5824800" cy="1432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6000">
                <a:solidFill>
                  <a:srgbClr val="F3F3F3"/>
                </a:solidFill>
              </a:rPr>
              <a:t>Google Books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Shape 2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1700" y="375500"/>
            <a:ext cx="7945149" cy="3959499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Shape 263"/>
          <p:cNvSpPr txBox="1"/>
          <p:nvPr/>
        </p:nvSpPr>
        <p:spPr>
          <a:xfrm>
            <a:off x="855800" y="4462350"/>
            <a:ext cx="6724200" cy="541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298450" rtl="0">
              <a:lnSpc>
                <a:spcPct val="115000"/>
              </a:lnSpc>
              <a:spcBef>
                <a:spcPts val="0"/>
              </a:spcBef>
              <a:buSzPct val="100000"/>
            </a:pPr>
            <a:r>
              <a:rPr lang="en" sz="1100">
                <a:solidFill>
                  <a:srgbClr val="F3F3F3"/>
                </a:solidFill>
              </a:rPr>
              <a:t>Kappa Sigma., &amp; Hoy, D. F. (1906). </a:t>
            </a:r>
            <a:r>
              <a:rPr lang="en" sz="1100" i="1">
                <a:solidFill>
                  <a:srgbClr val="F3F3F3"/>
                </a:solidFill>
              </a:rPr>
              <a:t>Address book of the Kappa Sigma fraternity, 1869-1906</a:t>
            </a:r>
            <a:r>
              <a:rPr lang="en" sz="1100">
                <a:solidFill>
                  <a:srgbClr val="F3F3F3"/>
                </a:solidFill>
              </a:rPr>
              <a:t>. </a:t>
            </a:r>
          </a:p>
          <a:p>
            <a:pPr marL="457200" lvl="0" indent="-298450" rtl="0">
              <a:lnSpc>
                <a:spcPct val="115000"/>
              </a:lnSpc>
              <a:spcBef>
                <a:spcPts val="0"/>
              </a:spcBef>
              <a:buSzPct val="100000"/>
            </a:pPr>
            <a:r>
              <a:rPr lang="en" sz="1100">
                <a:solidFill>
                  <a:srgbClr val="F3F3F3"/>
                </a:solidFill>
              </a:rPr>
              <a:t>      Ithaca, NY: Andrus &amp; Church.</a:t>
            </a:r>
            <a:r>
              <a:rPr lang="en" sz="1100"/>
              <a:t> 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Shape 2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47600" y="123825"/>
            <a:ext cx="2381250" cy="4895850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Shape 269"/>
          <p:cNvSpPr txBox="1"/>
          <p:nvPr/>
        </p:nvSpPr>
        <p:spPr>
          <a:xfrm>
            <a:off x="916925" y="1624275"/>
            <a:ext cx="3135000" cy="1624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i="1">
                <a:solidFill>
                  <a:srgbClr val="F3F3F3"/>
                </a:solidFill>
              </a:rPr>
              <a:t>Musical courier: A weekly journal devoted to music and the music trades</a:t>
            </a:r>
            <a:r>
              <a:rPr lang="en">
                <a:solidFill>
                  <a:srgbClr val="F3F3F3"/>
                </a:solidFill>
              </a:rPr>
              <a:t>. (1908). New York: Musical Courier Co.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1100">
              <a:solidFill>
                <a:srgbClr val="F3F3F3"/>
              </a:solidFill>
            </a:endParaRP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 txBox="1"/>
          <p:nvPr/>
        </p:nvSpPr>
        <p:spPr>
          <a:xfrm>
            <a:off x="1615525" y="1388475"/>
            <a:ext cx="6252600" cy="1790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  <a:p>
            <a:pPr lvl="0" algn="ctr">
              <a:spcBef>
                <a:spcPts val="0"/>
              </a:spcBef>
              <a:buNone/>
            </a:pPr>
            <a:r>
              <a:rPr lang="en" sz="6000">
                <a:solidFill>
                  <a:srgbClr val="F3F3F3"/>
                </a:solidFill>
              </a:rPr>
              <a:t>Google Scholar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" name="Shape 2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1187" y="228600"/>
            <a:ext cx="5400675" cy="4686300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Shape 280"/>
          <p:cNvSpPr/>
          <p:nvPr/>
        </p:nvSpPr>
        <p:spPr>
          <a:xfrm>
            <a:off x="4008275" y="270700"/>
            <a:ext cx="873300" cy="3669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1" name="Shape 281"/>
          <p:cNvSpPr/>
          <p:nvPr/>
        </p:nvSpPr>
        <p:spPr>
          <a:xfrm>
            <a:off x="5099825" y="1790200"/>
            <a:ext cx="873300" cy="1485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2" name="Shape 282"/>
          <p:cNvSpPr/>
          <p:nvPr/>
        </p:nvSpPr>
        <p:spPr>
          <a:xfrm>
            <a:off x="4497300" y="4174175"/>
            <a:ext cx="873300" cy="1485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283" name="Shape 28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82575" y="768072"/>
            <a:ext cx="4595500" cy="3886799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Shape 284"/>
          <p:cNvSpPr/>
          <p:nvPr/>
        </p:nvSpPr>
        <p:spPr>
          <a:xfrm>
            <a:off x="4401225" y="759725"/>
            <a:ext cx="4593300" cy="38946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" name="Shape 2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4575" y="151624"/>
            <a:ext cx="7514850" cy="4428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" name="Shape 2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33624" y="300287"/>
            <a:ext cx="5897198" cy="454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 txBox="1"/>
          <p:nvPr/>
        </p:nvSpPr>
        <p:spPr>
          <a:xfrm>
            <a:off x="913050" y="1632993"/>
            <a:ext cx="7317900" cy="1650300"/>
          </a:xfrm>
          <a:prstGeom prst="rect">
            <a:avLst/>
          </a:prstGeom>
          <a:noFill/>
          <a:ln>
            <a:noFill/>
          </a:ln>
        </p:spPr>
        <p:txBody>
          <a:bodyPr lIns="68575" tIns="68575" rIns="68575" bIns="6857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5400">
                <a:solidFill>
                  <a:srgbClr val="DED9D6"/>
                </a:solidFill>
              </a:rPr>
              <a:t>Questions and Sharing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" name="Shape 3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Shape 307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Contact information</a:t>
            </a:r>
          </a:p>
        </p:txBody>
      </p:sp>
      <p:sp>
        <p:nvSpPr>
          <p:cNvPr id="308" name="Shape 308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700"/>
              <a:t>Dr. Pam Dennis</a:t>
            </a:r>
          </a:p>
          <a:p>
            <a:pPr lvl="0">
              <a:spcBef>
                <a:spcPts val="0"/>
              </a:spcBef>
              <a:buNone/>
            </a:pPr>
            <a:r>
              <a:rPr lang="en" sz="1700"/>
              <a:t>Reference and Instruction Librarian</a:t>
            </a:r>
          </a:p>
          <a:p>
            <a:pPr lvl="0">
              <a:spcBef>
                <a:spcPts val="0"/>
              </a:spcBef>
              <a:buNone/>
            </a:pPr>
            <a:r>
              <a:rPr lang="en" sz="1700" u="sng">
                <a:solidFill>
                  <a:schemeClr val="accent5"/>
                </a:solidFill>
                <a:hlinkClick r:id="rId4"/>
              </a:rPr>
              <a:t>pdennis@gardner-webb.edu</a:t>
            </a:r>
          </a:p>
          <a:p>
            <a:pPr lvl="0">
              <a:spcBef>
                <a:spcPts val="0"/>
              </a:spcBef>
              <a:buNone/>
            </a:pPr>
            <a:r>
              <a:rPr lang="en" sz="1700"/>
              <a:t>704-406-3051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Shape 1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3050" y="347662"/>
            <a:ext cx="6057900" cy="4448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/>
          <p:nvPr/>
        </p:nvSpPr>
        <p:spPr>
          <a:xfrm>
            <a:off x="1929900" y="733500"/>
            <a:ext cx="5545200" cy="3676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6000">
                <a:solidFill>
                  <a:srgbClr val="9B9A9A"/>
                </a:solidFill>
              </a:rPr>
              <a:t>Digital Archives</a:t>
            </a:r>
          </a:p>
          <a:p>
            <a:pPr lvl="0">
              <a:spcBef>
                <a:spcPts val="0"/>
              </a:spcBef>
              <a:buNone/>
            </a:pPr>
            <a:r>
              <a:rPr lang="en" sz="6000">
                <a:solidFill>
                  <a:srgbClr val="9B9A9A"/>
                </a:solidFill>
              </a:rPr>
              <a:t>Newspapers</a:t>
            </a:r>
          </a:p>
          <a:p>
            <a:pPr lvl="0">
              <a:spcBef>
                <a:spcPts val="0"/>
              </a:spcBef>
              <a:buNone/>
            </a:pPr>
            <a:r>
              <a:rPr lang="en" sz="6000">
                <a:solidFill>
                  <a:srgbClr val="9B9A9A"/>
                </a:solidFill>
              </a:rPr>
              <a:t>Google Books</a:t>
            </a:r>
          </a:p>
          <a:p>
            <a:pPr lvl="0">
              <a:spcBef>
                <a:spcPts val="0"/>
              </a:spcBef>
              <a:buNone/>
            </a:pPr>
            <a:r>
              <a:rPr lang="en" sz="6000">
                <a:solidFill>
                  <a:srgbClr val="9B9A9A"/>
                </a:solidFill>
              </a:rPr>
              <a:t>Google Scholar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319500" y="4233725"/>
            <a:ext cx="6186300" cy="598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German musicians who taught in Jackson, Tennessee</a:t>
            </a:r>
          </a:p>
        </p:txBody>
      </p:sp>
      <p:sp>
        <p:nvSpPr>
          <p:cNvPr id="154" name="Shape 154"/>
          <p:cNvSpPr txBox="1"/>
          <p:nvPr/>
        </p:nvSpPr>
        <p:spPr>
          <a:xfrm>
            <a:off x="1379750" y="899450"/>
            <a:ext cx="6296100" cy="270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3F3F3"/>
                </a:solidFill>
              </a:rPr>
              <a:t>Christopher Philip Winkler</a:t>
            </a:r>
          </a:p>
          <a:p>
            <a:pPr lvl="0">
              <a:spcBef>
                <a:spcPts val="0"/>
              </a:spcBef>
              <a:buNone/>
            </a:pPr>
            <a:endParaRPr>
              <a:solidFill>
                <a:srgbClr val="F3F3F3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3F3F3"/>
                </a:solidFill>
              </a:rPr>
              <a:t>Anton Shide</a:t>
            </a:r>
          </a:p>
          <a:p>
            <a:pPr lvl="0">
              <a:spcBef>
                <a:spcPts val="0"/>
              </a:spcBef>
              <a:buNone/>
            </a:pPr>
            <a:endParaRPr>
              <a:solidFill>
                <a:srgbClr val="F3F3F3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3F3F3"/>
                </a:solidFill>
              </a:rPr>
              <a:t>Charles Utermoehlen</a:t>
            </a:r>
          </a:p>
          <a:p>
            <a:pPr lvl="0">
              <a:spcBef>
                <a:spcPts val="0"/>
              </a:spcBef>
              <a:buNone/>
            </a:pPr>
            <a:endParaRPr>
              <a:solidFill>
                <a:srgbClr val="F3F3F3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3F3F3"/>
                </a:solidFill>
              </a:rPr>
              <a:t>Erwin Schneider</a:t>
            </a:r>
          </a:p>
          <a:p>
            <a:pPr lvl="0">
              <a:spcBef>
                <a:spcPts val="0"/>
              </a:spcBef>
              <a:buNone/>
            </a:pPr>
            <a:endParaRPr>
              <a:solidFill>
                <a:srgbClr val="F3F3F3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3F3F3"/>
                </a:solidFill>
              </a:rPr>
              <a:t>Rudolph Richter</a:t>
            </a:r>
          </a:p>
          <a:p>
            <a:pPr lvl="0">
              <a:spcBef>
                <a:spcPts val="0"/>
              </a:spcBef>
              <a:buNone/>
            </a:pPr>
            <a:endParaRPr>
              <a:solidFill>
                <a:srgbClr val="F3F3F3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Shape 15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54550" y="131081"/>
            <a:ext cx="5398200" cy="485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Shape 160"/>
          <p:cNvSpPr/>
          <p:nvPr/>
        </p:nvSpPr>
        <p:spPr>
          <a:xfrm>
            <a:off x="2829356" y="672412"/>
            <a:ext cx="628500" cy="960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8575" tIns="68575" rIns="68575" bIns="6857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Shape 16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3385" y="146467"/>
            <a:ext cx="6765000" cy="4850700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Shape 166"/>
          <p:cNvSpPr txBox="1"/>
          <p:nvPr/>
        </p:nvSpPr>
        <p:spPr>
          <a:xfrm>
            <a:off x="972165" y="3857129"/>
            <a:ext cx="1457400" cy="484500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" sz="1400">
                <a:solidFill>
                  <a:srgbClr val="3B3430"/>
                </a:solidFill>
                <a:latin typeface="Arial"/>
                <a:ea typeface="Arial"/>
                <a:cs typeface="Arial"/>
                <a:sym typeface="Arial"/>
              </a:rPr>
              <a:t>Erwin Schneider 1843-1922</a:t>
            </a:r>
          </a:p>
        </p:txBody>
      </p:sp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Shape 17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06712" y="219618"/>
            <a:ext cx="6013800" cy="458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Shape 17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0850" y="153775"/>
            <a:ext cx="11130300" cy="5982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Shape 1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7650" y="837912"/>
            <a:ext cx="4583500" cy="307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Shape 17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97087" y="1298537"/>
            <a:ext cx="2847975" cy="2152650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Digital Archives, University of Memphis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166</Words>
  <Application>Microsoft Office PowerPoint</Application>
  <PresentationFormat>On-screen Show (16:9)</PresentationFormat>
  <Paragraphs>46</Paragraphs>
  <Slides>29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Noto Sans Symbols</vt:lpstr>
      <vt:lpstr>Roboto Slab</vt:lpstr>
      <vt:lpstr>Roboto</vt:lpstr>
      <vt:lpstr>simple-light-2</vt:lpstr>
      <vt:lpstr>marina</vt:lpstr>
      <vt:lpstr> “Information Creation as a Process: Putting Together the Pieces  through Disparate Resources”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Contact information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“Information Creation as a Process: Putting Together the Pieces  through Disparate Resources”</dc:title>
  <dc:creator>Paula Brown</dc:creator>
  <cp:lastModifiedBy>Automation Services</cp:lastModifiedBy>
  <cp:revision>1</cp:revision>
  <dcterms:modified xsi:type="dcterms:W3CDTF">2016-06-22T00:56:15Z</dcterms:modified>
</cp:coreProperties>
</file>